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491C-A151-4A32-A365-F027D1DB38B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8FA-65FF-4DB0-8E82-AA43E968E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0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491C-A151-4A32-A365-F027D1DB38B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8FA-65FF-4DB0-8E82-AA43E968E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0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491C-A151-4A32-A365-F027D1DB38B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8FA-65FF-4DB0-8E82-AA43E968E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5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491C-A151-4A32-A365-F027D1DB38B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8FA-65FF-4DB0-8E82-AA43E968E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9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491C-A151-4A32-A365-F027D1DB38B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8FA-65FF-4DB0-8E82-AA43E968E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491C-A151-4A32-A365-F027D1DB38B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8FA-65FF-4DB0-8E82-AA43E968E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1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491C-A151-4A32-A365-F027D1DB38B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8FA-65FF-4DB0-8E82-AA43E968E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3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491C-A151-4A32-A365-F027D1DB38B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8FA-65FF-4DB0-8E82-AA43E968E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6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491C-A151-4A32-A365-F027D1DB38B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8FA-65FF-4DB0-8E82-AA43E968E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0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491C-A151-4A32-A365-F027D1DB38B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8FA-65FF-4DB0-8E82-AA43E968E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4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491C-A151-4A32-A365-F027D1DB38B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8FA-65FF-4DB0-8E82-AA43E968E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3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6491C-A151-4A32-A365-F027D1DB38B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458FA-65FF-4DB0-8E82-AA43E968E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4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409_1432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03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409_1447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104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2017-07-05T08:21:34Z</dcterms:created>
  <dcterms:modified xsi:type="dcterms:W3CDTF">2017-07-05T08:21:39Z</dcterms:modified>
</cp:coreProperties>
</file>